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57" r:id="rId6"/>
    <p:sldId id="263" r:id="rId7"/>
    <p:sldId id="262" r:id="rId8"/>
    <p:sldId id="268" r:id="rId9"/>
    <p:sldId id="259" r:id="rId10"/>
    <p:sldId id="264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3D14A-E83A-00AD-DACE-309125DF3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0FAC7D-4995-DAB7-C719-D6346AE42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237589-A85D-75E4-913E-19EBDE39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E58B8F-DBDC-A1CB-B4E3-65B3555A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012464-951C-B9FF-5E7F-289E5D3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4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82253-C383-4657-7718-BDA9D61D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16CDBA-323A-824C-41A9-27F5AEF3A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E80FD-0366-FFDF-5CBB-E5C51DA3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FB1F39-5A01-BEC3-9981-2A43542A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A23779-957C-6B25-3136-919C5322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1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CCE853-E8C8-13E8-3651-F0097E2CB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ED239B-552B-1976-F5CC-2FDE83F38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7763A5-0442-8FFF-34C9-5B3C474A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D6435-8547-FB56-E9BC-4CD1CB17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3CF169-DBE0-7FA4-2516-B5E8E7BC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11005-FE76-EC26-B32B-FD26B2A0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0E9309-E6F2-08EC-EADA-99E0C6604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829B4-3561-FF38-2814-92B997D1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B42F33-4429-367D-A509-BCE8150F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8CB2D9-1C65-A891-B099-EF68294A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78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82CD9-D5DA-AD79-F03B-18246187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F41C71-F41A-B615-B2CF-434192BC5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26245C-356D-EA44-15CD-D3AA94A6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2A5BB-C5A1-65E0-260A-A666AADD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5007-5B9D-C5DC-B4D7-CCEC36C5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20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54E3D-DD3B-9530-B9D6-0E0A7A5A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540F8B-4A15-64CF-DB79-FA893FFF7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DEDB32-E0D4-E415-91A2-8D9C0136A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C3CA14-49BD-F12E-80ED-ECB36070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A29D88-BE14-E2EC-A627-E6401B44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A35775-9767-53CB-D6BF-FF107C08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12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1CB05-4827-FB89-3C7D-7F7B7D98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5617F7-6BD0-3354-D214-83868C0DC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5869F-0879-0984-6BE4-F2FB5893F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5D57B3-DFFE-CD8D-EA45-5323570D3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02CA28-E333-4370-8BBB-EF3D0B85E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2638AB-F52F-7ABA-5FD4-EA6A19C8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6B47A0-A2D0-2260-C60F-F04C5F8C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354427-24F1-B557-8BC2-03C93A66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4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FFAE2-410C-5EBF-6902-C5E6D605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D3887A-5D68-2A9C-125C-797CA90E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5A18D8-30E5-68A3-B40D-5C1E7438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D78EC5-81FA-67E5-80E6-34C84811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73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BCBDF2D-0FD2-A77C-143D-3319FF7D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9DC8BF-6133-55AD-75CC-6E2B70CF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B57B96-8BD0-15E7-1E79-45A1CBF9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56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51B021-FEF0-4AF3-D856-73055F66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2C872-0985-0CF6-5B1B-681C74EE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78EFF-FB11-476D-2778-34E073417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17D8ED-5E34-C103-711E-687031B8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E58671-5F82-237B-9265-D5658891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1226D0-91DC-A337-5E3F-4F34928A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3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5F47B-2689-DBD5-8058-F4FA7C05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03151A-B586-2993-9DCC-682BCF930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169580-AF02-F1C3-823E-F235CB524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ABC4C3-4D32-501C-B977-D1F2A00D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BE59C-D7D9-F701-105A-26F4A2D6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E714B9-697A-4595-125F-6693A1E9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11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4877312-8B31-0E00-F8B8-D59F5859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FDCAA7-904B-2882-A604-B2F7F9D3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03C18E-DDF3-934B-190C-710AE2EAF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2B4DD-14AA-42A2-9DB7-B988F38C5ED3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E06495-6EC0-6F42-C9C7-0EC525553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5058BB-5585-972A-2DF1-04F238C81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3D56C-13B8-49F9-8931-7B680B4F45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48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A7F685-3C05-2257-2109-069DEDFB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r="2678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12C4EA-B971-2C07-1827-F2D3AACD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800" dirty="0" err="1"/>
              <a:t>LifaPower</a:t>
            </a:r>
            <a:r>
              <a:rPr lang="fr-FR" sz="4800" dirty="0"/>
              <a:t> ; plus qu’un jeu, un projet, une équipe.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5AF6E8-1E05-32F2-E00A-52BCA2196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/>
              <a:t>DE CLERC Allan, </a:t>
            </a:r>
          </a:p>
          <a:p>
            <a:pPr algn="l"/>
            <a:r>
              <a:rPr lang="fr-FR" sz="2000" dirty="0"/>
              <a:t>DECHANET Tom, </a:t>
            </a:r>
          </a:p>
          <a:p>
            <a:pPr algn="l"/>
            <a:r>
              <a:rPr lang="fr-FR" sz="2000" dirty="0"/>
              <a:t>SPANO Aline.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06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BC9AAF-9E82-BC99-701D-211F6BFB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68" y="457200"/>
            <a:ext cx="110578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64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45F303-BD52-5772-57E2-B6055A4B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Share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extension qui nous a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été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très utile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653226-F224-E4DE-BB4B-831A6D60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975" y="1301804"/>
            <a:ext cx="7398945" cy="42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AD5D0B-25B1-B830-A76D-399E363C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UML de toutes les classes</a:t>
            </a:r>
          </a:p>
        </p:txBody>
      </p:sp>
      <p:pic>
        <p:nvPicPr>
          <p:cNvPr id="13" name="Espace réservé du contenu 12" descr="Une image contenant texte, fichier, capture d’écran&#10;&#10;Description générée automatiquement">
            <a:extLst>
              <a:ext uri="{FF2B5EF4-FFF2-40B4-BE49-F238E27FC236}">
                <a16:creationId xmlns:a16="http://schemas.microsoft.com/office/drawing/2014/main" id="{0F7AAB39-32EB-3169-1FF7-49C83131C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94" y="477118"/>
            <a:ext cx="6904986" cy="59037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10DD346-F139-380E-AD83-01ADBE8D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697" y="5224766"/>
            <a:ext cx="1282766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4F4333-CE41-939F-0D6C-60E2CE92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Entity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97BEFD-558B-1D0F-C032-08180E6A1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80" y="958975"/>
            <a:ext cx="6436548" cy="49400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20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A776AD-677C-99CD-151A-8953EF9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Explication de la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Track qui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sert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à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utiliser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les projectiles :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A20FFA-A34D-34D4-AFCE-327C4D6B3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791839"/>
            <a:ext cx="6780700" cy="52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3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Espace réservé du contenu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283F2FBA-8386-B0D8-1363-CC1C0A85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3A79E77-CD21-A671-4EE8-2E16ECDE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Plusieurs essais pour rendre la map fonctionnelle.</a:t>
            </a:r>
          </a:p>
        </p:txBody>
      </p:sp>
      <p:sp>
        <p:nvSpPr>
          <p:cNvPr id="54" name="Content Placeholder 19">
            <a:extLst>
              <a:ext uri="{FF2B5EF4-FFF2-40B4-BE49-F238E27FC236}">
                <a16:creationId xmlns:a16="http://schemas.microsoft.com/office/drawing/2014/main" id="{224ED905-CCB7-F8AF-A158-C3C149BA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Ici recherche des coordonnées des tours.</a:t>
            </a:r>
          </a:p>
        </p:txBody>
      </p:sp>
    </p:spTree>
    <p:extLst>
      <p:ext uri="{BB962C8B-B14F-4D97-AF65-F5344CB8AC3E}">
        <p14:creationId xmlns:p14="http://schemas.microsoft.com/office/powerpoint/2010/main" val="29654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Espace réservé du contenu 8" descr="Une image contenant texte, tissu&#10;&#10;Description générée automatiquement">
            <a:extLst>
              <a:ext uri="{FF2B5EF4-FFF2-40B4-BE49-F238E27FC236}">
                <a16:creationId xmlns:a16="http://schemas.microsoft.com/office/drawing/2014/main" id="{F41472BB-A398-267D-2D58-7E38DE79E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720D6FA-B688-864B-8E9A-5F7DFD32C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13" y="685800"/>
            <a:ext cx="6278563" cy="952500"/>
          </a:xfrm>
          <a:prstGeom prst="rect">
            <a:avLst/>
          </a:prstGeom>
        </p:spPr>
      </p:pic>
      <p:pic>
        <p:nvPicPr>
          <p:cNvPr id="11" name="Image 10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1A48B4D8-9379-3087-6D55-993404FC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13" y="1700213"/>
            <a:ext cx="6278563" cy="152241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CB4308-4287-5834-F89A-469E2C9B7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13" y="3284538"/>
            <a:ext cx="6278563" cy="952500"/>
          </a:xfrm>
          <a:prstGeom prst="rect">
            <a:avLst/>
          </a:prstGeom>
        </p:spPr>
      </p:pic>
      <p:pic>
        <p:nvPicPr>
          <p:cNvPr id="5" name="Espace réservé du contenu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9295BEC7-DEC6-7A5A-8F27-562AD19D6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13" y="4298950"/>
            <a:ext cx="6278563" cy="149225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DA60E33-379A-3022-6DD3-BC5F44B9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Animation des tours, leurs niveaux :</a:t>
            </a:r>
          </a:p>
        </p:txBody>
      </p:sp>
    </p:spTree>
    <p:extLst>
      <p:ext uri="{BB962C8B-B14F-4D97-AF65-F5344CB8AC3E}">
        <p14:creationId xmlns:p14="http://schemas.microsoft.com/office/powerpoint/2010/main" val="340780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D887D7-A676-9240-235B-A90751D1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5" y="3429000"/>
            <a:ext cx="13588478" cy="694427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AE1851-6643-4A23-01C1-BB1D54274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" y="4971393"/>
            <a:ext cx="12154599" cy="6824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6477F3B-3D7E-7D06-15FD-E696FDA3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Sprites ennemis :</a:t>
            </a:r>
          </a:p>
        </p:txBody>
      </p:sp>
    </p:spTree>
    <p:extLst>
      <p:ext uri="{BB962C8B-B14F-4D97-AF65-F5344CB8AC3E}">
        <p14:creationId xmlns:p14="http://schemas.microsoft.com/office/powerpoint/2010/main" val="300936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FDF5ED-7C42-2D1C-39DE-F88E7337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Démarche pour les vagues 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2EF82E-BB28-3C96-A2C0-3ACABF8F0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509246"/>
            <a:ext cx="5455917" cy="38327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741BFF39-82C9-10FF-3320-126016BA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29705"/>
            <a:ext cx="5455917" cy="37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382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85</Words>
  <Application>Microsoft Office PowerPoint</Application>
  <PresentationFormat>Grand écran</PresentationFormat>
  <Paragraphs>13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Thème Office</vt:lpstr>
      <vt:lpstr>LifaPower ; plus qu’un jeu, un projet, une équipe.</vt:lpstr>
      <vt:lpstr>Diagramme UML de toutes les classes</vt:lpstr>
      <vt:lpstr>Exemple de la classe Entity</vt:lpstr>
      <vt:lpstr>Explication de la fonction Track qui sert à utiliser les projectiles :</vt:lpstr>
      <vt:lpstr>Plusieurs essais pour rendre la map fonctionnelle.</vt:lpstr>
      <vt:lpstr>Présentation PowerPoint</vt:lpstr>
      <vt:lpstr>Animation des tours, leurs niveaux :</vt:lpstr>
      <vt:lpstr>Sprites ennemis :</vt:lpstr>
      <vt:lpstr>Démarche pour les vagues : </vt:lpstr>
      <vt:lpstr>Présentation PowerPoint</vt:lpstr>
      <vt:lpstr>Live Share une extension qui nous a été très utile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LifaPower ; plus qu’un jeu, un projet, une équipe.</dc:title>
  <dc:creator>aline spano</dc:creator>
  <cp:lastModifiedBy>aline spano</cp:lastModifiedBy>
  <cp:revision>3</cp:revision>
  <dcterms:created xsi:type="dcterms:W3CDTF">2022-05-17T06:39:02Z</dcterms:created>
  <dcterms:modified xsi:type="dcterms:W3CDTF">2022-05-17T07:56:05Z</dcterms:modified>
</cp:coreProperties>
</file>